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2" r:id="rId4"/>
    <p:sldId id="256" r:id="rId5"/>
    <p:sldId id="290" r:id="rId6"/>
    <p:sldId id="291" r:id="rId7"/>
    <p:sldId id="311" r:id="rId8"/>
    <p:sldId id="293" r:id="rId9"/>
    <p:sldId id="295" r:id="rId10"/>
    <p:sldId id="296" r:id="rId11"/>
    <p:sldId id="297" r:id="rId12"/>
    <p:sldId id="298" r:id="rId13"/>
    <p:sldId id="299" r:id="rId14"/>
    <p:sldId id="300" r:id="rId15"/>
    <p:sldId id="305" r:id="rId16"/>
    <p:sldId id="301" r:id="rId17"/>
    <p:sldId id="302" r:id="rId18"/>
    <p:sldId id="306" r:id="rId19"/>
    <p:sldId id="307" r:id="rId20"/>
    <p:sldId id="303" r:id="rId21"/>
    <p:sldId id="308" r:id="rId22"/>
    <p:sldId id="304" r:id="rId23"/>
    <p:sldId id="309" r:id="rId24"/>
    <p:sldId id="310" r:id="rId25"/>
    <p:sldId id="294" r:id="rId26"/>
    <p:sldId id="257" r:id="rId27"/>
    <p:sldId id="288" r:id="rId28"/>
    <p:sldId id="292" r:id="rId29"/>
    <p:sldId id="265" r:id="rId30"/>
    <p:sldId id="278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30838-848E-4691-89EA-B4A8591FD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05715E-645D-428D-8491-026DDD5E8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4D79-8752-40DF-93F3-E8816C051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65B5E8-4B8A-463A-AC53-16C43B5B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0CDC1-1D81-49B3-B3E5-4BA5606A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79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AC8A3-8342-40F2-9F70-223D7A428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E8B898-053F-4A5A-B37A-C1EF0E518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3C55-590E-4670-8BE6-D21AE4ED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3C629-40BC-4971-A089-0ED46494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4CD5E-CC88-4467-A2CB-FB3A37AB5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98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2C58C5-8E93-4014-8205-DE9CD37DC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67F923-66DD-42C0-89D8-BBE55E45A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08015-4CED-45E0-BD0A-CFB6174FB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3F953-CF11-4D1E-9B81-C14EB334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9378C-F9E3-4B05-896C-1314752E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18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72596-E6EA-41D0-9D6E-1CF00EF2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7E48A4-231F-439B-B246-BAE291F6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2AC1B8-F1FD-43AD-B84A-56230156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39507-3D91-4E84-9646-6D593D02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63DCE-0C23-488C-8FCB-3D659816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202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0108B-0FE9-43B3-A683-1A63E56D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734D71-22F1-4520-A9C7-2A39037F6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87EFEE-3740-4F2F-B4B7-E5F348605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BA7A2-7030-4599-A15F-3F38E841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81846-F466-4FF3-AA52-994C285A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6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316CB-80F0-4C91-9984-8BA63BD53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1BBD2-757B-456A-984C-86E1B3B33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422E95-E5AA-424B-BF17-F83F00E77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AB9868-F5D9-41D4-97A0-547A9B7EE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13484-9171-43F4-A07D-20F3916F0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2D4E2-4DE4-48C3-9A2A-51CDB391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1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1D007-4106-4382-B1D3-ACE321CF3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CCE67C-CE82-42F1-9F81-B337714EC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0BE14A-73BE-4DA9-80DE-683BE6E8F9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C51AB6-25A1-4528-B4C7-186AB86113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11C109-FA90-4DCB-A393-2880C6211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BE8132-FE53-4003-BD9D-5EFC630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E4796B-A18A-4AFF-BC6F-F270BD916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F605582-E77E-43B1-A845-89BCEFCD2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6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DA94C-B54C-44D5-A109-3D534F55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00D80A-7E32-435E-B767-0A2B375C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0C67FA-1CC6-476F-929F-B333E8AE7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96BAD-37DC-4ECB-893B-31390025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62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77170D-1A9A-4521-AB06-6341D6AE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867C3D-061A-41F1-8FC0-D848DDF2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C0F4EE-97D0-481E-A12E-4E86AF8C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35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11A83-7252-4BAD-99C9-D952D107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9B8A2-FA3A-438D-BA1A-4FA30A050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CF64D9-140B-45F8-91C5-A1C3D2367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14EA45-D1B2-44A7-AAAA-9920108C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E351CA-EF89-4FBE-8D9D-66D73A8DC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10CF49-B210-4FDD-A71B-674C72ED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EED68-3202-438A-8C86-8109FC55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684A4-DF38-47EE-9E1D-A7C96CA63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587377-C634-4127-9911-DEDA7A2A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1FE459-AA9E-48CF-852E-881DFC739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3EE918-6160-42CB-8A15-F3990BB7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8D9515-72C1-4FDB-B702-76A33488B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19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98593D-FAC7-41AB-8C3B-6DE71D8A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CB54DB-5B34-4D97-80B8-C2E071942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903805-EBD5-4338-B7A6-4343BBE597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32FC9-EB1A-4AFC-BC11-56FA121441C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17E31-29D8-40D5-98C0-0ED45F71B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045DE-A2E8-435F-A353-796DB12EA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39F8A-A88D-4CD8-9E71-C4311C3CC5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6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BD505E-B61A-4287-9341-C82E234F0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EC1751-19D8-4F95-AD23-2A04D6C02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490297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주기 실행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4A2131-233D-4B63-BEF1-75025117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12" y="2232329"/>
            <a:ext cx="9502138" cy="11966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53CA87-446F-413C-82C5-1DC5FB76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12" y="4386453"/>
            <a:ext cx="9251413" cy="7387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5195CD-FE7A-4DBC-BCA0-508C7654FCA1}"/>
              </a:ext>
            </a:extLst>
          </p:cNvPr>
          <p:cNvSpPr txBox="1"/>
          <p:nvPr/>
        </p:nvSpPr>
        <p:spPr>
          <a:xfrm>
            <a:off x="461639" y="3615339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Cron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중복사용 방지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8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75493" y="1197909"/>
            <a:ext cx="789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외부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연동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C64A84-7601-4604-9CEC-774248BD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91" y="2017792"/>
            <a:ext cx="6096000" cy="30575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5AFDB4-A866-45CC-A147-861B5D26A2D7}"/>
              </a:ext>
            </a:extLst>
          </p:cNvPr>
          <p:cNvSpPr txBox="1"/>
          <p:nvPr/>
        </p:nvSpPr>
        <p:spPr>
          <a:xfrm>
            <a:off x="1781464" y="5310425"/>
            <a:ext cx="866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사람인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Open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call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통해서 데이터 확보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1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75493" y="1197909"/>
            <a:ext cx="789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주기 실행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실시간 업데이트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A125D29-2698-439B-B229-BC7B8582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09" y="2345727"/>
            <a:ext cx="10123343" cy="12645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EE7A14-CD55-4C11-A584-0034E56F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09" y="4213941"/>
            <a:ext cx="10123342" cy="1364673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1D66C28-8121-4825-8824-34D38ECB341F}"/>
              </a:ext>
            </a:extLst>
          </p:cNvPr>
          <p:cNvSpPr/>
          <p:nvPr/>
        </p:nvSpPr>
        <p:spPr>
          <a:xfrm>
            <a:off x="9658216" y="2345727"/>
            <a:ext cx="651164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3DC1271-3DE2-4B2F-9E74-AC9F5E9B6C99}"/>
              </a:ext>
            </a:extLst>
          </p:cNvPr>
          <p:cNvCxnSpPr/>
          <p:nvPr/>
        </p:nvCxnSpPr>
        <p:spPr>
          <a:xfrm>
            <a:off x="9989127" y="2977979"/>
            <a:ext cx="0" cy="1235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D28DA11C-6730-49F7-9436-308E42755932}"/>
              </a:ext>
            </a:extLst>
          </p:cNvPr>
          <p:cNvSpPr/>
          <p:nvPr/>
        </p:nvSpPr>
        <p:spPr>
          <a:xfrm>
            <a:off x="9658216" y="4196306"/>
            <a:ext cx="651164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575DCE6-7D54-4BF3-AE8A-596B878C6FDE}"/>
              </a:ext>
            </a:extLst>
          </p:cNvPr>
          <p:cNvSpPr/>
          <p:nvPr/>
        </p:nvSpPr>
        <p:spPr>
          <a:xfrm>
            <a:off x="10487887" y="2345727"/>
            <a:ext cx="651164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0B7A0B8-0FD4-4022-8007-B67D2E72F53E}"/>
              </a:ext>
            </a:extLst>
          </p:cNvPr>
          <p:cNvCxnSpPr/>
          <p:nvPr/>
        </p:nvCxnSpPr>
        <p:spPr>
          <a:xfrm>
            <a:off x="10818798" y="2977979"/>
            <a:ext cx="0" cy="1235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1F9D1860-7AAB-421C-89A8-65EFF13EA037}"/>
              </a:ext>
            </a:extLst>
          </p:cNvPr>
          <p:cNvSpPr/>
          <p:nvPr/>
        </p:nvSpPr>
        <p:spPr>
          <a:xfrm>
            <a:off x="10487887" y="4196306"/>
            <a:ext cx="651164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49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214258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알고리즘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9E941-861A-4977-AAFF-29E7CF174F61}"/>
              </a:ext>
            </a:extLst>
          </p:cNvPr>
          <p:cNvSpPr txBox="1"/>
          <p:nvPr/>
        </p:nvSpPr>
        <p:spPr>
          <a:xfrm>
            <a:off x="945454" y="2916892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 수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DA51A-99D6-4D52-904A-C76E34438BBA}"/>
              </a:ext>
            </a:extLst>
          </p:cNvPr>
          <p:cNvSpPr txBox="1"/>
          <p:nvPr/>
        </p:nvSpPr>
        <p:spPr>
          <a:xfrm>
            <a:off x="945454" y="3996103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지원자 수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35CC65-5CD1-4E3D-A242-E1ADDA9310A9}"/>
              </a:ext>
            </a:extLst>
          </p:cNvPr>
          <p:cNvSpPr txBox="1"/>
          <p:nvPr/>
        </p:nvSpPr>
        <p:spPr>
          <a:xfrm>
            <a:off x="945454" y="5075314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마감일 수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39415269-0817-42CE-967A-764DEEB057D4}"/>
              </a:ext>
            </a:extLst>
          </p:cNvPr>
          <p:cNvSpPr/>
          <p:nvPr/>
        </p:nvSpPr>
        <p:spPr>
          <a:xfrm rot="10800000">
            <a:off x="3519054" y="2692547"/>
            <a:ext cx="817418" cy="9421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016A85F2-9FBE-437F-B7FB-87BF590F9A9F}"/>
              </a:ext>
            </a:extLst>
          </p:cNvPr>
          <p:cNvSpPr/>
          <p:nvPr/>
        </p:nvSpPr>
        <p:spPr>
          <a:xfrm>
            <a:off x="3490797" y="5056344"/>
            <a:ext cx="817418" cy="9421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FBC52F7-44E3-45B1-88DD-6ABCC080D073}"/>
              </a:ext>
            </a:extLst>
          </p:cNvPr>
          <p:cNvSpPr/>
          <p:nvPr/>
        </p:nvSpPr>
        <p:spPr>
          <a:xfrm>
            <a:off x="3519054" y="3932824"/>
            <a:ext cx="817418" cy="9421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id="{A20A8379-76FB-424B-A7E6-C11C250A1213}"/>
              </a:ext>
            </a:extLst>
          </p:cNvPr>
          <p:cNvSpPr/>
          <p:nvPr/>
        </p:nvSpPr>
        <p:spPr>
          <a:xfrm>
            <a:off x="4071594" y="2427828"/>
            <a:ext cx="1301235" cy="3721324"/>
          </a:xfrm>
          <a:prstGeom prst="arc">
            <a:avLst>
              <a:gd name="adj1" fmla="val 16200000"/>
              <a:gd name="adj2" fmla="val 5287681"/>
            </a:avLst>
          </a:prstGeom>
          <a:noFill/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4879BB0-A364-408E-B7D8-4BAE3B374113}"/>
              </a:ext>
            </a:extLst>
          </p:cNvPr>
          <p:cNvSpPr/>
          <p:nvPr/>
        </p:nvSpPr>
        <p:spPr>
          <a:xfrm rot="16200000">
            <a:off x="6152426" y="3733589"/>
            <a:ext cx="817418" cy="94210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18CE0D-6FB0-4DB4-954F-E4FAF362F36A}"/>
              </a:ext>
            </a:extLst>
          </p:cNvPr>
          <p:cNvSpPr txBox="1"/>
          <p:nvPr/>
        </p:nvSpPr>
        <p:spPr>
          <a:xfrm>
            <a:off x="7199922" y="3666033"/>
            <a:ext cx="4756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조회수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지원자수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마감일의 상관 관계를 이용한 알고리즘 구현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43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2" y="1932036"/>
            <a:ext cx="5386647" cy="440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214258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알고리즘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37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654368" y="869461"/>
            <a:ext cx="11130742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8114" y="1234518"/>
            <a:ext cx="3759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프로필 입력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59BDD-4F61-4AEB-A18B-DF91D649D9F2}"/>
              </a:ext>
            </a:extLst>
          </p:cNvPr>
          <p:cNvSpPr txBox="1"/>
          <p:nvPr/>
        </p:nvSpPr>
        <p:spPr>
          <a:xfrm>
            <a:off x="654368" y="208249"/>
            <a:ext cx="526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8" y="2742967"/>
            <a:ext cx="2792155" cy="19252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90" y="2742966"/>
            <a:ext cx="2748428" cy="19252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935" y="2742965"/>
            <a:ext cx="2650992" cy="1925223"/>
          </a:xfrm>
          <a:prstGeom prst="rect">
            <a:avLst/>
          </a:prstGeom>
        </p:spPr>
      </p:pic>
      <p:sp>
        <p:nvSpPr>
          <p:cNvPr id="12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3244873" y="3066367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7264099" y="3066367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61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40009" y="1197909"/>
            <a:ext cx="4517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인터페이스 구현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텍스트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리스트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0AEF89-4A3C-4126-BF56-1CF77805E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91" y="3106085"/>
            <a:ext cx="3238500" cy="1428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7422BE-82A3-478E-A20C-F14551D1E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33" y="1915460"/>
            <a:ext cx="333375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5188407" y="3305555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70199" y="1141458"/>
            <a:ext cx="513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추천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기업순위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직군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B9DC56-CA12-435E-A01E-B8192E0C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39" y="2218677"/>
            <a:ext cx="3324225" cy="3848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5950F0-D01C-4B1B-AD39-D323B641B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81" y="2218677"/>
            <a:ext cx="4076700" cy="3848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04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70199" y="1141458"/>
            <a:ext cx="513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추천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기업순위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서버 직군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A24945-D711-4B28-8A95-F2D5269F1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4" y="2239567"/>
            <a:ext cx="3343275" cy="38480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199" y="2239567"/>
            <a:ext cx="4167967" cy="384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70199" y="1141458"/>
            <a:ext cx="5132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직군별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추천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기업순위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시각화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시스템 직군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4" y="2331500"/>
            <a:ext cx="3343275" cy="381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045" y="2331500"/>
            <a:ext cx="410224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9CABE2-B545-42AA-9C34-72BEE366A72B}"/>
              </a:ext>
            </a:extLst>
          </p:cNvPr>
          <p:cNvSpPr txBox="1"/>
          <p:nvPr/>
        </p:nvSpPr>
        <p:spPr>
          <a:xfrm>
            <a:off x="461639" y="337351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D65F0-2E19-433B-AE3A-7CDED81D47BB}"/>
              </a:ext>
            </a:extLst>
          </p:cNvPr>
          <p:cNvSpPr txBox="1"/>
          <p:nvPr/>
        </p:nvSpPr>
        <p:spPr>
          <a:xfrm>
            <a:off x="3036163" y="2006152"/>
            <a:ext cx="76212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목표 및 범위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시연 영상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기능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한계점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3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보완할 점  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개발환경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98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70199" y="1141458"/>
            <a:ext cx="6870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지원자 수 가장 높은 상위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기업 리스트 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555" y="2268742"/>
            <a:ext cx="4027602" cy="39402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86" y="2268742"/>
            <a:ext cx="3416531" cy="394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0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4E56ADD-0B48-404A-A354-AF41CFCF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39" y="2331499"/>
            <a:ext cx="3324225" cy="3781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035844-4CEF-40B2-9BA6-BFF0DB60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39" y="2331500"/>
            <a:ext cx="4059759" cy="37814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370199" y="1141458"/>
            <a:ext cx="652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조회수 가장 높은 상위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기업 리스트  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49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B9DC56-CA12-435E-A01E-B8192E0C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0" y="2476372"/>
            <a:ext cx="3324225" cy="384810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1D66C28-8121-4825-8824-34D38ECB341F}"/>
              </a:ext>
            </a:extLst>
          </p:cNvPr>
          <p:cNvSpPr/>
          <p:nvPr/>
        </p:nvSpPr>
        <p:spPr>
          <a:xfrm>
            <a:off x="1461865" y="5562752"/>
            <a:ext cx="1672031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270" y="2550495"/>
            <a:ext cx="5237815" cy="3773977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1D66C28-8121-4825-8824-34D38ECB341F}"/>
              </a:ext>
            </a:extLst>
          </p:cNvPr>
          <p:cNvSpPr/>
          <p:nvPr/>
        </p:nvSpPr>
        <p:spPr>
          <a:xfrm>
            <a:off x="6090081" y="2557626"/>
            <a:ext cx="742981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4722212" y="3806200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041646"/>
            <a:ext cx="6645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채용정보 클릭 기능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62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4908783" y="3049742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041646"/>
            <a:ext cx="6645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채용정보 클릭 기능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84" y="2024838"/>
            <a:ext cx="3333750" cy="3781425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1D66C28-8121-4825-8824-34D38ECB341F}"/>
              </a:ext>
            </a:extLst>
          </p:cNvPr>
          <p:cNvSpPr/>
          <p:nvPr/>
        </p:nvSpPr>
        <p:spPr>
          <a:xfrm>
            <a:off x="1088759" y="4079551"/>
            <a:ext cx="1672031" cy="621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1564866"/>
            <a:ext cx="2505075" cy="442912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1D66C28-8121-4825-8824-34D38ECB341F}"/>
              </a:ext>
            </a:extLst>
          </p:cNvPr>
          <p:cNvSpPr/>
          <p:nvPr/>
        </p:nvSpPr>
        <p:spPr>
          <a:xfrm>
            <a:off x="7597833" y="2369865"/>
            <a:ext cx="914399" cy="381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746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041646"/>
            <a:ext cx="6645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추가적인 채용정보 클릭 기능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예시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채용정보 추가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4119" y="1700989"/>
            <a:ext cx="2571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58FBE0C-2427-4EB9-8509-04BB6D87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332" y="2075070"/>
            <a:ext cx="2550209" cy="41314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790496-AE7C-40BA-B8ED-60DED880580E}"/>
              </a:ext>
            </a:extLst>
          </p:cNvPr>
          <p:cNvSpPr txBox="1"/>
          <p:nvPr/>
        </p:nvSpPr>
        <p:spPr>
          <a:xfrm>
            <a:off x="5700321" y="3355986"/>
            <a:ext cx="586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관심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기업을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입력할 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회사 이름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직급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근무형태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연봉 정보를 나타냄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790496-AE7C-40BA-B8ED-60DED880580E}"/>
              </a:ext>
            </a:extLst>
          </p:cNvPr>
          <p:cNvSpPr txBox="1"/>
          <p:nvPr/>
        </p:nvSpPr>
        <p:spPr>
          <a:xfrm>
            <a:off x="325494" y="1197909"/>
            <a:ext cx="5862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 이름 입력 및 정보 시각화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6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F19270-AC9E-4623-9EFA-7C3E34707523}"/>
              </a:ext>
            </a:extLst>
          </p:cNvPr>
          <p:cNvSpPr txBox="1"/>
          <p:nvPr/>
        </p:nvSpPr>
        <p:spPr>
          <a:xfrm>
            <a:off x="461639" y="337351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한계점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7499-5C33-4DC4-9702-F9A7A092F751}"/>
              </a:ext>
            </a:extLst>
          </p:cNvPr>
          <p:cNvSpPr txBox="1"/>
          <p:nvPr/>
        </p:nvSpPr>
        <p:spPr>
          <a:xfrm>
            <a:off x="386628" y="1664864"/>
            <a:ext cx="113318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사용자의 발화를 받을 때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자체 </a:t>
            </a: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엔진에서 엔티티를 설정을 해줘야만 응답을 받을 수 있다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시나리오 형식으로 움직이므로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자유로운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대화형식이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이루어지지 않는다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즉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닫힌 구조에서의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챗봇만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가능한 상황이다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자연어 처리 라이브러리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NLP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형태소 분석이 완전하지 않다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0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F19270-AC9E-4623-9EFA-7C3E34707523}"/>
              </a:ext>
            </a:extLst>
          </p:cNvPr>
          <p:cNvSpPr txBox="1"/>
          <p:nvPr/>
        </p:nvSpPr>
        <p:spPr>
          <a:xfrm>
            <a:off x="461639" y="337351"/>
            <a:ext cx="2574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한계점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7499-5C33-4DC4-9702-F9A7A092F751}"/>
              </a:ext>
            </a:extLst>
          </p:cNvPr>
          <p:cNvSpPr txBox="1"/>
          <p:nvPr/>
        </p:nvSpPr>
        <p:spPr>
          <a:xfrm>
            <a:off x="1195385" y="4764998"/>
            <a:ext cx="98356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채용정보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기업에 대한 개인정보가 포함이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되있어서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개인이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사용하지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못하고 승인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절차가 까다로움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제한된 데이터 수집으로 인한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빅데이터 분석의 어려움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사람인 채용사이트에서 공개하는 오픈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이용하여 수집 가능한 데이터 수집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B1DB97-C96C-4DA8-A8E9-05B3DB02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39" y="1472595"/>
            <a:ext cx="4708877" cy="2725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839" y="1381177"/>
            <a:ext cx="4451316" cy="3037239"/>
          </a:xfrm>
          <a:prstGeom prst="rect">
            <a:avLst/>
          </a:prstGeom>
        </p:spPr>
      </p:pic>
      <p:sp>
        <p:nvSpPr>
          <p:cNvPr id="7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5335101" y="2320356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5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F19270-AC9E-4623-9EFA-7C3E34707523}"/>
              </a:ext>
            </a:extLst>
          </p:cNvPr>
          <p:cNvSpPr txBox="1"/>
          <p:nvPr/>
        </p:nvSpPr>
        <p:spPr>
          <a:xfrm>
            <a:off x="461639" y="337351"/>
            <a:ext cx="350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향후 보완할 점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7499-5C33-4DC4-9702-F9A7A092F751}"/>
              </a:ext>
            </a:extLst>
          </p:cNvPr>
          <p:cNvSpPr txBox="1"/>
          <p:nvPr/>
        </p:nvSpPr>
        <p:spPr>
          <a:xfrm>
            <a:off x="563615" y="1490297"/>
            <a:ext cx="109910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TF-IDF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알고리즘을 이용하여 중요 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keyword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추출해 빈도수를 분석한 뒤 분석 데이터를 이용하여 추천알고리즘을 구현 예정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여러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플랫폼을 이용하여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 및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플랫폼에 대한 장점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단점을 파악하여 분석하고 사용자의 발화 및 주요 단어 빈도수를 분석하여 비교 예정</a:t>
            </a:r>
            <a:endParaRPr lang="en-US" altLang="ko-KR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F19270-AC9E-4623-9EFA-7C3E34707523}"/>
              </a:ext>
            </a:extLst>
          </p:cNvPr>
          <p:cNvSpPr txBox="1"/>
          <p:nvPr/>
        </p:nvSpPr>
        <p:spPr>
          <a:xfrm>
            <a:off x="461638" y="337351"/>
            <a:ext cx="3836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CEB51B0-B9B7-4AB6-86D6-9D1A2504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8" y="1373264"/>
            <a:ext cx="2802709" cy="1714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B2FE25-9B8E-4219-B68E-94D31CD8D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750" y="1369970"/>
            <a:ext cx="2802710" cy="1714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E22B1B-80F8-474A-BF72-04509E6DF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58" y="3990819"/>
            <a:ext cx="2802709" cy="171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09B52E-17EE-4F89-9E51-BDC4C9902B2C}"/>
              </a:ext>
            </a:extLst>
          </p:cNvPr>
          <p:cNvSpPr txBox="1"/>
          <p:nvPr/>
        </p:nvSpPr>
        <p:spPr>
          <a:xfrm>
            <a:off x="1189931" y="3281995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파이썬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3.7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63990-960F-40E0-AEB7-BE02485B9645}"/>
              </a:ext>
            </a:extLst>
          </p:cNvPr>
          <p:cNvSpPr txBox="1"/>
          <p:nvPr/>
        </p:nvSpPr>
        <p:spPr>
          <a:xfrm>
            <a:off x="4298245" y="3311866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Django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웹프레임워크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B0DD5-4939-4207-AFF2-350577977ABE}"/>
              </a:ext>
            </a:extLst>
          </p:cNvPr>
          <p:cNvSpPr txBox="1"/>
          <p:nvPr/>
        </p:nvSpPr>
        <p:spPr>
          <a:xfrm>
            <a:off x="828258" y="5937857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Ubuntu 16.04 LTS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9BF592-AF16-43D4-824E-61390B754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418" y="1369972"/>
            <a:ext cx="2802710" cy="1714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513A3B-8685-401B-979D-E32E8EF318A8}"/>
              </a:ext>
            </a:extLst>
          </p:cNvPr>
          <p:cNvSpPr txBox="1"/>
          <p:nvPr/>
        </p:nvSpPr>
        <p:spPr>
          <a:xfrm>
            <a:off x="8102194" y="3311866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오픈빌더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B643AF-D1E6-4E9D-A4F0-E397B9FE4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418" y="3920845"/>
            <a:ext cx="3080552" cy="1884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92A8C3-B558-41B5-A64E-DE023B915ECD}"/>
              </a:ext>
            </a:extLst>
          </p:cNvPr>
          <p:cNvSpPr txBox="1"/>
          <p:nvPr/>
        </p:nvSpPr>
        <p:spPr>
          <a:xfrm>
            <a:off x="8001418" y="5949041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Postgre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SQL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767" y="3915979"/>
            <a:ext cx="2082675" cy="17893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09B52E-17EE-4F89-9E51-BDC4C9902B2C}"/>
              </a:ext>
            </a:extLst>
          </p:cNvPr>
          <p:cNvSpPr txBox="1"/>
          <p:nvPr/>
        </p:nvSpPr>
        <p:spPr>
          <a:xfrm>
            <a:off x="4483546" y="5951611"/>
            <a:ext cx="329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Pycharm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1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403449" y="1213571"/>
            <a:ext cx="859554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어플의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한계점을 극복</a:t>
            </a:r>
            <a:endParaRPr lang="en-US" altLang="ko-KR" sz="28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03449" y="320747"/>
            <a:ext cx="479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 및 범위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5" y="1985829"/>
            <a:ext cx="4700565" cy="3193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59" y="1844514"/>
            <a:ext cx="3324689" cy="33343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2438863" y="5503783"/>
            <a:ext cx="73024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사용자가 채용 조건을 일일이 설정하지 않고 특정 단어를 입력해서 찾을 수 있다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/>
            <a:endParaRPr lang="ko-KR" altLang="en-US" sz="2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오른쪽 7">
            <a:extLst>
              <a:ext uri="{FF2B5EF4-FFF2-40B4-BE49-F238E27FC236}">
                <a16:creationId xmlns:a16="http://schemas.microsoft.com/office/drawing/2014/main" id="{37F3CF6F-2B7D-497A-9136-ECEA7CA351EF}"/>
              </a:ext>
            </a:extLst>
          </p:cNvPr>
          <p:cNvSpPr/>
          <p:nvPr/>
        </p:nvSpPr>
        <p:spPr>
          <a:xfrm>
            <a:off x="5584053" y="2783503"/>
            <a:ext cx="1012055" cy="102980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539DA66-6FD7-43A1-AFA4-CB47E2FA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935874-74F5-44A5-A351-E8D420909C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2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03449" y="320747"/>
            <a:ext cx="479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 및 범위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403449" y="1259464"/>
            <a:ext cx="7621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접근성 및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활용성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2044009" y="5494784"/>
            <a:ext cx="8092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사용자들에게 있어서 메신저 플랫폼이 더 익숙하고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접근하기 편하므로 메신저를 이용한다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256" y="2136625"/>
            <a:ext cx="6712115" cy="276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403449" y="1074798"/>
            <a:ext cx="8595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채용 정보 사이트에서의 활용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03449" y="320747"/>
            <a:ext cx="4792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목표 및 범위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29" y="2109311"/>
            <a:ext cx="3304026" cy="2675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148" y="2166080"/>
            <a:ext cx="3631985" cy="2618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9A1A71-18C3-48B2-A035-7914A7A39AEE}"/>
              </a:ext>
            </a:extLst>
          </p:cNvPr>
          <p:cNvSpPr txBox="1"/>
          <p:nvPr/>
        </p:nvSpPr>
        <p:spPr>
          <a:xfrm>
            <a:off x="1608136" y="5502534"/>
            <a:ext cx="8963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잡코리아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사람인 등의 채용 사이트에서도 </a:t>
            </a:r>
            <a:r>
              <a:rPr lang="ko-KR" altLang="en-US" sz="28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플랫폼을 이용하여 즉각적으로 채용정보를 알려줄 수 있게 한다</a:t>
            </a:r>
            <a:r>
              <a:rPr lang="en-US" altLang="ko-KR" sz="28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28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654368" y="869461"/>
            <a:ext cx="11130742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4367" y="199806"/>
            <a:ext cx="5967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영상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5" name="KakaoTalk_Video_20190608_1837_45_6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83478" y="1379307"/>
            <a:ext cx="3422420" cy="46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81" y="2070560"/>
            <a:ext cx="7238730" cy="302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9050F-9104-48A4-8651-9CC025AC055D}"/>
              </a:ext>
            </a:extLst>
          </p:cNvPr>
          <p:cNvSpPr txBox="1"/>
          <p:nvPr/>
        </p:nvSpPr>
        <p:spPr>
          <a:xfrm>
            <a:off x="475493" y="1197909"/>
            <a:ext cx="6607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챗봇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6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C968DA-7A12-47F5-BABB-13D00666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951" y="2374770"/>
            <a:ext cx="10021575" cy="38522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09050F-9104-48A4-8651-9CC025AC055D}"/>
              </a:ext>
            </a:extLst>
          </p:cNvPr>
          <p:cNvSpPr txBox="1"/>
          <p:nvPr/>
        </p:nvSpPr>
        <p:spPr>
          <a:xfrm>
            <a:off x="461639" y="1055370"/>
            <a:ext cx="6607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및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저장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941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A05194C-7F02-4FDC-A7D3-C85ADEE18D46}"/>
              </a:ext>
            </a:extLst>
          </p:cNvPr>
          <p:cNvCxnSpPr/>
          <p:nvPr/>
        </p:nvCxnSpPr>
        <p:spPr>
          <a:xfrm>
            <a:off x="461639" y="905522"/>
            <a:ext cx="112568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23A2C27-4D44-4C99-AC8C-5AFB81C6DC07}"/>
              </a:ext>
            </a:extLst>
          </p:cNvPr>
          <p:cNvSpPr txBox="1"/>
          <p:nvPr/>
        </p:nvSpPr>
        <p:spPr>
          <a:xfrm>
            <a:off x="461639" y="1140743"/>
            <a:ext cx="3916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크롤링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주기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CC0EF9-05F2-4DBA-848B-D3093FBDB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34" y="3946276"/>
            <a:ext cx="7501083" cy="119375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0BB85B-238C-4D0D-B136-9F52B814016E}"/>
              </a:ext>
            </a:extLst>
          </p:cNvPr>
          <p:cNvGrpSpPr/>
          <p:nvPr/>
        </p:nvGrpSpPr>
        <p:grpSpPr>
          <a:xfrm>
            <a:off x="1076335" y="2372723"/>
            <a:ext cx="4119696" cy="1264091"/>
            <a:chOff x="1076335" y="2372723"/>
            <a:chExt cx="4119696" cy="126409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DF7A295-A933-4E5A-9BD0-265D0EE09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335" y="2372723"/>
              <a:ext cx="4119696" cy="58473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37CCD90-79ED-4785-BEA4-FC7608829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335" y="2900332"/>
              <a:ext cx="4119696" cy="73648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5DFACB-E7B8-4347-88B2-C7EAE1B9036A}"/>
              </a:ext>
            </a:extLst>
          </p:cNvPr>
          <p:cNvSpPr txBox="1"/>
          <p:nvPr/>
        </p:nvSpPr>
        <p:spPr>
          <a:xfrm>
            <a:off x="475493" y="320747"/>
            <a:ext cx="424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구현기능</a:t>
            </a:r>
            <a:endParaRPr lang="ko-KR" altLang="en-US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5AFDB4-A866-45CC-A147-861B5D26A2D7}"/>
              </a:ext>
            </a:extLst>
          </p:cNvPr>
          <p:cNvSpPr txBox="1"/>
          <p:nvPr/>
        </p:nvSpPr>
        <p:spPr>
          <a:xfrm>
            <a:off x="1964345" y="5493438"/>
            <a:ext cx="7892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소프트웨어 유틸리티 </a:t>
            </a:r>
            <a:r>
              <a:rPr lang="en-US" altLang="ko-KR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Cron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유닉스 계열 컴퓨터 운영체제의 시간 기반 잡 스케줄러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4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454</Words>
  <Application>Microsoft Office PowerPoint</Application>
  <PresentationFormat>와이드스크린</PresentationFormat>
  <Paragraphs>85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배달의민족 도현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박승범 박승범</dc:creator>
  <cp:lastModifiedBy>Windows 사용자</cp:lastModifiedBy>
  <cp:revision>97</cp:revision>
  <dcterms:created xsi:type="dcterms:W3CDTF">2019-04-28T16:17:58Z</dcterms:created>
  <dcterms:modified xsi:type="dcterms:W3CDTF">2019-06-09T15:33:36Z</dcterms:modified>
</cp:coreProperties>
</file>